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  <p:sldMasterId id="2147483805" r:id="rId3"/>
    <p:sldMasterId id="2147483817" r:id="rId4"/>
    <p:sldMasterId id="2147483889" r:id="rId5"/>
    <p:sldMasterId id="2147483901" r:id="rId6"/>
  </p:sldMasterIdLst>
  <p:notesMasterIdLst>
    <p:notesMasterId r:id="rId60"/>
  </p:notesMasterIdLst>
  <p:sldIdLst>
    <p:sldId id="334" r:id="rId7"/>
    <p:sldId id="336" r:id="rId8"/>
    <p:sldId id="332" r:id="rId9"/>
    <p:sldId id="326" r:id="rId10"/>
    <p:sldId id="327" r:id="rId11"/>
    <p:sldId id="328" r:id="rId12"/>
    <p:sldId id="329" r:id="rId13"/>
    <p:sldId id="331" r:id="rId14"/>
    <p:sldId id="341" r:id="rId15"/>
    <p:sldId id="337" r:id="rId16"/>
    <p:sldId id="277" r:id="rId17"/>
    <p:sldId id="268" r:id="rId18"/>
    <p:sldId id="260" r:id="rId19"/>
    <p:sldId id="259" r:id="rId20"/>
    <p:sldId id="273" r:id="rId21"/>
    <p:sldId id="274" r:id="rId22"/>
    <p:sldId id="275" r:id="rId23"/>
    <p:sldId id="261" r:id="rId24"/>
    <p:sldId id="264" r:id="rId25"/>
    <p:sldId id="263" r:id="rId26"/>
    <p:sldId id="272" r:id="rId27"/>
    <p:sldId id="265" r:id="rId28"/>
    <p:sldId id="270" r:id="rId29"/>
    <p:sldId id="269" r:id="rId30"/>
    <p:sldId id="271" r:id="rId31"/>
    <p:sldId id="276" r:id="rId32"/>
    <p:sldId id="262" r:id="rId33"/>
    <p:sldId id="267" r:id="rId34"/>
    <p:sldId id="282" r:id="rId35"/>
    <p:sldId id="283" r:id="rId36"/>
    <p:sldId id="284" r:id="rId37"/>
    <p:sldId id="289" r:id="rId38"/>
    <p:sldId id="292" r:id="rId39"/>
    <p:sldId id="294" r:id="rId40"/>
    <p:sldId id="298" r:id="rId41"/>
    <p:sldId id="300" r:id="rId42"/>
    <p:sldId id="302" r:id="rId43"/>
    <p:sldId id="304" r:id="rId44"/>
    <p:sldId id="306" r:id="rId45"/>
    <p:sldId id="308" r:id="rId46"/>
    <p:sldId id="312" r:id="rId47"/>
    <p:sldId id="311" r:id="rId48"/>
    <p:sldId id="313" r:id="rId49"/>
    <p:sldId id="314" r:id="rId50"/>
    <p:sldId id="315" r:id="rId51"/>
    <p:sldId id="316" r:id="rId52"/>
    <p:sldId id="338" r:id="rId53"/>
    <p:sldId id="322" r:id="rId54"/>
    <p:sldId id="319" r:id="rId55"/>
    <p:sldId id="320" r:id="rId56"/>
    <p:sldId id="324" r:id="rId57"/>
    <p:sldId id="325" r:id="rId58"/>
    <p:sldId id="340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3529" autoAdjust="0"/>
  </p:normalViewPr>
  <p:slideViewPr>
    <p:cSldViewPr>
      <p:cViewPr>
        <p:scale>
          <a:sx n="62" d="100"/>
          <a:sy n="62" d="100"/>
        </p:scale>
        <p:origin x="-1596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67F72-6087-43DB-9E28-1314FDB0A604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E513A-A291-43F3-8DD3-3A2B190442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B91478-E2AF-491E-A315-8A466B23897F}" type="slidenum">
              <a:rPr lang="ru-RU">
                <a:latin typeface="Arial" pitchFamily="34" charset="0"/>
                <a:cs typeface="Arial" pitchFamily="34" charset="0"/>
              </a:rPr>
              <a:pPr/>
              <a:t>46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65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9827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128588"/>
            <a:ext cx="2044700" cy="596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1700" cy="5969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04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104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3730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70934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635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0263" y="1906588"/>
            <a:ext cx="381635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696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1652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9888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04419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5332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8797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810441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5656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0338" y="139700"/>
            <a:ext cx="1946275" cy="62690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86425" cy="62690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9077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5100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405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5542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56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089256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6350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0263" y="1906588"/>
            <a:ext cx="3817937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8715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4748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053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5061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51464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795767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333934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7109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139700"/>
            <a:ext cx="1946275" cy="6270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88012" cy="6270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453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7414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8189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717714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6350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0263" y="1906588"/>
            <a:ext cx="3817937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4742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852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32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19815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1778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16113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963368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754172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0629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139700"/>
            <a:ext cx="1946275" cy="6270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88012" cy="6270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35712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B32461A-250E-4A29-9E9B-599CA3838FA1}" type="datetime1">
              <a:rPr lang="en-US" smtClean="0"/>
              <a:pPr/>
              <a:t>4/10/2017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6F4ADA4-35DF-4BD1-8C53-4246F035229A}" type="datetime1">
              <a:rPr lang="en-US" smtClean="0"/>
              <a:pPr/>
              <a:t>4/10/2017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53336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B925A-8582-4AE9-A8F2-9B287F993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4/10/2017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4/10/2017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01875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4/10/2017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4/10/2017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4/10/2017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4/10/2017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4/10/2017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4/10/2017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4/10/2017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4/10/2017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4/10/2017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7273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978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46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788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78800" cy="44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2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5100" cy="18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5100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2pPr>
      <a:lvl3pPr marL="1143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3pPr>
      <a:lvl4pPr marL="1600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4pPr>
      <a:lvl5pPr marL="20574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6687" cy="18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6687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2pPr>
      <a:lvl3pPr marL="1143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3pPr>
      <a:lvl4pPr marL="1600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4pPr>
      <a:lvl5pPr marL="20574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6687" cy="18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6687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2pPr>
      <a:lvl3pPr marL="1143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3pPr>
      <a:lvl4pPr marL="1600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4pPr>
      <a:lvl5pPr marL="20574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1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4/10/2017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6687" cy="157478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Дети и театр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1513" y="1906588"/>
            <a:ext cx="8043891" cy="4503737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>
              <a:solidFill>
                <a:srgbClr val="FF0000"/>
              </a:solidFill>
            </a:endParaRPr>
          </a:p>
          <a:p>
            <a:pPr algn="just"/>
            <a:r>
              <a:rPr lang="ru-RU" dirty="0" smtClean="0">
                <a:solidFill>
                  <a:srgbClr val="C00000"/>
                </a:solidFill>
              </a:rPr>
              <a:t>     Театр - это волшебный мир, в котором ребенок  радуется, а играя, познает окружающее …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</a:rPr>
              <a:t>                               </a:t>
            </a:r>
            <a:r>
              <a:rPr lang="ru-RU" dirty="0" err="1" smtClean="0">
                <a:solidFill>
                  <a:srgbClr val="C00000"/>
                </a:solidFill>
              </a:rPr>
              <a:t>О.П.Радынова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928802"/>
            <a:ext cx="77153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Театрализованная деятельность во 2 младшей группе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Таня\февраль дети\IMG_39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8501122" cy="62151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2608176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Таня\февраль дети\IMG_3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60648"/>
            <a:ext cx="8286808" cy="62401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4556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Таня\февраль дети\IMG_3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9"/>
            <a:ext cx="4104456" cy="432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Таня\февраль дети\IMG_4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611558" y="4935651"/>
            <a:ext cx="3312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Театр на </a:t>
            </a:r>
            <a:r>
              <a:rPr lang="ru-RU" b="1" dirty="0" err="1" smtClean="0">
                <a:solidFill>
                  <a:srgbClr val="7030A0"/>
                </a:solidFill>
              </a:rPr>
              <a:t>фланелеграфе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21387" y="5783938"/>
            <a:ext cx="5199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                              Маски 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17571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Таня\февраль дети\IMG_4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61" y="1196752"/>
            <a:ext cx="4248472" cy="4367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Таня\февраль дети\IMG_39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1780"/>
            <a:ext cx="4464496" cy="4032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251517" y="4721662"/>
            <a:ext cx="3528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</a:t>
            </a:r>
            <a:r>
              <a:rPr lang="ru-RU" b="1" dirty="0" smtClean="0">
                <a:solidFill>
                  <a:srgbClr val="7030A0"/>
                </a:solidFill>
              </a:rPr>
              <a:t>Театр </a:t>
            </a:r>
            <a:r>
              <a:rPr lang="ru-RU" b="1" dirty="0">
                <a:solidFill>
                  <a:srgbClr val="7030A0"/>
                </a:solidFill>
              </a:rPr>
              <a:t>кукол </a:t>
            </a:r>
            <a:r>
              <a:rPr lang="ru-RU" b="1" dirty="0" smtClean="0">
                <a:solidFill>
                  <a:srgbClr val="7030A0"/>
                </a:solidFill>
              </a:rPr>
              <a:t>Би-ба-</a:t>
            </a:r>
            <a:r>
              <a:rPr lang="ru-RU" b="1" dirty="0" err="1" smtClean="0">
                <a:solidFill>
                  <a:srgbClr val="7030A0"/>
                </a:solidFill>
              </a:rPr>
              <a:t>бо</a:t>
            </a:r>
            <a:r>
              <a:rPr lang="ru-RU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5564476"/>
            <a:ext cx="3421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                       Театр </a:t>
            </a:r>
            <a:r>
              <a:rPr lang="ru-RU" b="1" dirty="0">
                <a:solidFill>
                  <a:srgbClr val="7030A0"/>
                </a:solidFill>
              </a:rPr>
              <a:t>оригами </a:t>
            </a:r>
          </a:p>
        </p:txBody>
      </p:sp>
    </p:spTree>
    <p:extLst>
      <p:ext uri="{BB962C8B-B14F-4D97-AF65-F5344CB8AC3E}">
        <p14:creationId xmlns="" xmlns:p14="http://schemas.microsoft.com/office/powerpoint/2010/main" val="33285116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Таня\февраль дети\IMG_39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478625" cy="4824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Таня\февраль дети\IMG_3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176464" cy="4608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6" y="40466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Пальчиковый театр.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275659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Театр шагающие пальчики</a:t>
            </a:r>
            <a:endParaRPr lang="ru-RU" sz="1400" b="1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pic>
        <p:nvPicPr>
          <p:cNvPr id="6" name="Picture 4" descr="D:\Таня\февраль дети\IMG_3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4176464" cy="4608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4499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аня\февраль дети\IMG_39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63757"/>
            <a:ext cx="4320480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Таня\февраль дети\IMG_3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4392488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flipH="1">
            <a:off x="467544" y="5517233"/>
            <a:ext cx="352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         Теневой </a:t>
            </a:r>
            <a:r>
              <a:rPr lang="ru-RU" sz="2000" b="1" dirty="0">
                <a:solidFill>
                  <a:srgbClr val="7030A0"/>
                </a:solidFill>
              </a:rPr>
              <a:t>театр.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5877272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                 Интересные </a:t>
            </a:r>
            <a:r>
              <a:rPr lang="ru-RU" b="1" dirty="0">
                <a:solidFill>
                  <a:srgbClr val="7030A0"/>
                </a:solidFill>
              </a:rPr>
              <a:t>дидактические игры</a:t>
            </a:r>
          </a:p>
        </p:txBody>
      </p:sp>
    </p:spTree>
    <p:extLst>
      <p:ext uri="{BB962C8B-B14F-4D97-AF65-F5344CB8AC3E}">
        <p14:creationId xmlns="" xmlns:p14="http://schemas.microsoft.com/office/powerpoint/2010/main" val="1958829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Таня\февраль дети\IMG_3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392488" cy="3888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ександр\Desktop\IMG_4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402" y="1484784"/>
            <a:ext cx="4032448" cy="4266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5875822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</a:t>
            </a:r>
            <a:r>
              <a:rPr lang="ru-RU" b="1" dirty="0" smtClean="0">
                <a:solidFill>
                  <a:srgbClr val="7030A0"/>
                </a:solidFill>
              </a:rPr>
              <a:t>Театр </a:t>
            </a:r>
            <a:r>
              <a:rPr lang="ru-RU" b="1" dirty="0">
                <a:solidFill>
                  <a:srgbClr val="7030A0"/>
                </a:solidFill>
              </a:rPr>
              <a:t>«Репка» из пластиковых стаканчиков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221088"/>
            <a:ext cx="5100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          Театр </a:t>
            </a:r>
            <a:r>
              <a:rPr lang="ru-RU" b="1" dirty="0">
                <a:solidFill>
                  <a:srgbClr val="7030A0"/>
                </a:solidFill>
              </a:rPr>
              <a:t>на палочках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07598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Таня\февраль дети\IMG_3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9" y="771066"/>
            <a:ext cx="7848872" cy="54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332656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          Вот </a:t>
            </a:r>
            <a:r>
              <a:rPr lang="ru-RU" b="1" dirty="0">
                <a:solidFill>
                  <a:srgbClr val="7030A0"/>
                </a:solidFill>
              </a:rPr>
              <a:t>так детки играю в театр</a:t>
            </a:r>
          </a:p>
        </p:txBody>
      </p:sp>
    </p:spTree>
    <p:extLst>
      <p:ext uri="{BB962C8B-B14F-4D97-AF65-F5344CB8AC3E}">
        <p14:creationId xmlns="" xmlns:p14="http://schemas.microsoft.com/office/powerpoint/2010/main" val="10926505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Таня\февраль дети\IMG_3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136904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16905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10408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928802"/>
            <a:ext cx="792961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178800" cy="1285860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Театрализованная деятельность в 1 младшей группе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214422"/>
            <a:ext cx="8178800" cy="521497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Виды театра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Таня\февраль дети\IMG_3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992888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78874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Таня\февраль дети\IMG_4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04856" cy="5760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4627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Таня\февраль дети\IMG_3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064896" cy="5760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81512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Таня\февраль дети\IMG_4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8488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14371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Таня\февраль дети\IMG_4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992888" cy="58326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136402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Таня\февраль дети\IMG_4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8064896" cy="5760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193124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Таня\февраль дети\IMG_4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776864" cy="5760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366979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Александр\Desktop\Новая папка\IMG_20170201_162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0928"/>
            <a:ext cx="2880320" cy="3528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лександр\Desktop\Новая папка\IMG_20170201_162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6632"/>
            <a:ext cx="2880319" cy="3888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лександр\Desktop\Новая папка\IMG_20170201_162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880319" cy="3888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9246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Таня\детское фото\IMG_37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649" y="3448955"/>
            <a:ext cx="4126839" cy="3235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Таня\детское фото\IMG_3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99" y="3412950"/>
            <a:ext cx="4320479" cy="33074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Таня\детское фото\IMG_3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649" y="121585"/>
            <a:ext cx="4126839" cy="3235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Таня\детское фото\IMG_37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99" y="116632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186948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7256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10408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792961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8713817" cy="64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7256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театрализованная  деятельность в средней группе</a:t>
            </a:r>
            <a:endParaRPr lang="ru-RU" sz="2400" dirty="0"/>
          </a:p>
        </p:txBody>
      </p:sp>
      <p:pic>
        <p:nvPicPr>
          <p:cNvPr id="3074" name="Picture 2" descr="C:\Users\Елизавета\Desktop\Новая папка (3)\DSCN36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643050"/>
            <a:ext cx="7632848" cy="4754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5637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88984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Трафаретный театр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4098" name="Picture 2" descr="C:\Users\Елизавета\Desktop\Новая папка (3)\DSCN3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4248472" cy="3417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лизавета\Desktop\Новая папка (3)\DSCN3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032448" cy="3384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033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 картинок на палочке</a:t>
            </a:r>
            <a:endParaRPr lang="ru-RU" dirty="0"/>
          </a:p>
        </p:txBody>
      </p:sp>
      <p:pic>
        <p:nvPicPr>
          <p:cNvPr id="4" name="Picture 2" descr="C:\Users\Елизавета\Desktop\Новая папка (3)\DSCN37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128792" cy="5184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2531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изавета\Desktop\Новая папка (3)\DSCN37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488832" cy="5760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5548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Елизавета\Desktop\Новая папка (3)\DSCN3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8358246" cy="60967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8051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Театр на </a:t>
            </a:r>
            <a:r>
              <a:rPr lang="ru-RU" dirty="0" err="1" smtClean="0">
                <a:latin typeface="Times New Roman"/>
                <a:ea typeface="Calibri"/>
                <a:cs typeface="Times New Roman"/>
              </a:rPr>
              <a:t>фланелеграфе</a:t>
            </a:r>
            <a:endParaRPr lang="ru-RU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2290" name="Picture 2" descr="C:\Users\Елизавета\Desktop\Новая папка (3)\DSCN3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416824" cy="5184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6432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Театр масок</a:t>
            </a:r>
            <a:endParaRPr lang="ru-RU" sz="3600" dirty="0">
              <a:ea typeface="Calibri"/>
              <a:cs typeface="Times New Roman"/>
            </a:endParaRPr>
          </a:p>
        </p:txBody>
      </p:sp>
      <p:pic>
        <p:nvPicPr>
          <p:cNvPr id="13314" name="Picture 2" descr="C:\Users\Елизавета\Desktop\Новая папка (3)\DSCN37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8643998" cy="6311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850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Развлечение «Как Мишка свою сказку искал»</a:t>
            </a:r>
            <a:endParaRPr lang="ru-RU" sz="2800" dirty="0"/>
          </a:p>
        </p:txBody>
      </p:sp>
      <p:pic>
        <p:nvPicPr>
          <p:cNvPr id="4" name="Picture 2" descr="C:\Users\Елизавета\Desktop\театр средняя гр\IMG_20170216_0938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071546"/>
            <a:ext cx="8501122" cy="5429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4380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10408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828680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5362" name="Picture 2" descr="C:\Users\Елизавета\Desktop\театр средняя гр\IMG_20170216_094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35322" cy="6264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801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36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4800" b="1" dirty="0" smtClean="0">
                <a:solidFill>
                  <a:srgbClr val="0036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Театрализованная деятельность в старшей группе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251520" y="1844824"/>
            <a:ext cx="4247327" cy="34472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800" dirty="0">
              <a:latin typeface="Bookman Old Style" pitchFamily="18" charset="0"/>
            </a:endParaRPr>
          </a:p>
        </p:txBody>
      </p:sp>
      <p:pic>
        <p:nvPicPr>
          <p:cNvPr id="1027" name="Picture 3" descr="C:\D&amp;S\Наташа\Рабочий стол\фото теат 2 (2)\20170222_15481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8643998" cy="4929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72413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ru-RU" sz="2800" dirty="0" smtClean="0"/>
              <a:t>Виды театров</a:t>
            </a:r>
          </a:p>
        </p:txBody>
      </p:sp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1258888" y="3335338"/>
            <a:ext cx="1646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Театр «Би-ба-бо»</a:t>
            </a: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5508625" y="3335338"/>
            <a:ext cx="2001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«Пальчиковый театр»</a:t>
            </a: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1000125" y="6165850"/>
            <a:ext cx="2843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Сказка«Лисичка </a:t>
            </a:r>
            <a:r>
              <a:rPr lang="ru-RU" sz="1400" dirty="0"/>
              <a:t>со скалочкой» </a:t>
            </a:r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5487988" y="6164263"/>
            <a:ext cx="16673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smtClean="0"/>
              <a:t>«</a:t>
            </a:r>
          </a:p>
          <a:p>
            <a:r>
              <a:rPr lang="ru-RU" sz="1400" dirty="0" smtClean="0"/>
              <a:t>Настольный </a:t>
            </a:r>
            <a:r>
              <a:rPr lang="ru-RU" sz="1400" dirty="0"/>
              <a:t>театр»</a:t>
            </a:r>
          </a:p>
        </p:txBody>
      </p:sp>
      <p:pic>
        <p:nvPicPr>
          <p:cNvPr id="18439" name="Picture 11" descr="C:\D&amp;S\Наташа\Рабочий стол\фото теат 2 (2)\20170222_15464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29124" y="285728"/>
            <a:ext cx="4500594" cy="3032147"/>
          </a:xfrm>
          <a:noFill/>
        </p:spPr>
      </p:pic>
      <p:pic>
        <p:nvPicPr>
          <p:cNvPr id="18440" name="Picture 12" descr="C:\D&amp;S\Наташа\Рабочий стол\фОТО ТЕАТР ДЕЯТ(2)\20170120_09584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3714752"/>
            <a:ext cx="4429156" cy="2643206"/>
          </a:xfrm>
          <a:noFill/>
        </p:spPr>
      </p:pic>
      <p:pic>
        <p:nvPicPr>
          <p:cNvPr id="18441" name="Picture 11" descr="C:\D&amp;S\Наташа\Рабочий стол\20170227_1051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5720" y="285728"/>
            <a:ext cx="3929090" cy="3071834"/>
          </a:xfrm>
          <a:noFill/>
        </p:spPr>
      </p:pic>
      <p:pic>
        <p:nvPicPr>
          <p:cNvPr id="18442" name="Picture 12" descr="C:\D&amp;S\Наташа\Рабочий стол\фото теат 2 (2)\20170216_143808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357159" y="3643314"/>
            <a:ext cx="3937030" cy="271464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008000"/>
                </a:solidFill>
              </a:rPr>
              <a:t>Виды театров</a:t>
            </a: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8872538" y="49609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1547813" y="3284538"/>
            <a:ext cx="2160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Фланелеграф</a:t>
            </a:r>
          </a:p>
        </p:txBody>
      </p:sp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1403350" y="6305550"/>
            <a:ext cx="2376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«Конусный театр»</a:t>
            </a:r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5200650" y="3355975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Сказка «Маша и медведь»</a:t>
            </a:r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5508625" y="6308725"/>
            <a:ext cx="2592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Сказка «Красная Шапочка»</a:t>
            </a:r>
          </a:p>
        </p:txBody>
      </p:sp>
      <p:pic>
        <p:nvPicPr>
          <p:cNvPr id="19464" name="Picture 14" descr="C:\D&amp;S\Наташа\Рабочий стол\фОТО ТЕАТР ДЕЯТ(2)\20170120_1017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2" y="857233"/>
            <a:ext cx="3857621" cy="2459056"/>
          </a:xfrm>
          <a:noFill/>
        </p:spPr>
      </p:pic>
      <p:pic>
        <p:nvPicPr>
          <p:cNvPr id="19465" name="Picture 16" descr="C:\D&amp;S\Наташа\Рабочий стол\фото теат 2 (2)\20170222_15520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714357"/>
            <a:ext cx="4214842" cy="2614632"/>
          </a:xfrm>
          <a:noFill/>
        </p:spPr>
      </p:pic>
      <p:pic>
        <p:nvPicPr>
          <p:cNvPr id="19466" name="Picture 17" descr="C:\D&amp;S\Наташа\Рабочий стол\фОТО ТЕАТР ДЕЯТ(2)\20170217_12153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714875" y="3714752"/>
            <a:ext cx="4071967" cy="2571768"/>
          </a:xfrm>
          <a:noFill/>
        </p:spPr>
      </p:pic>
      <p:pic>
        <p:nvPicPr>
          <p:cNvPr id="19467" name="Picture 18" descr="C:\D&amp;S\Наташа\Рабочий стол\фото теат 2 (2)\20170222_154458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214282" y="3714752"/>
            <a:ext cx="3992563" cy="264320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mtClean="0"/>
              <a:t>  </a:t>
            </a:r>
          </a:p>
        </p:txBody>
      </p:sp>
      <p:pic>
        <p:nvPicPr>
          <p:cNvPr id="21507" name="Picture 10" descr="C:\D&amp;S\Наташа\Рабочий стол\Театр (2)\пОСЛЕДНИЕ ФОТО\20170221_1911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857231"/>
            <a:ext cx="3959225" cy="2857519"/>
          </a:xfrm>
        </p:spPr>
      </p:pic>
      <p:pic>
        <p:nvPicPr>
          <p:cNvPr id="21508" name="Picture 11" descr="C:\D&amp;S\Наташа\Рабочий стол\Театр (2)\пОСЛЕДНИЕ ФОТО\20170221_19155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3984625"/>
            <a:ext cx="3929062" cy="2444771"/>
          </a:xfrm>
        </p:spPr>
      </p:pic>
      <p:sp>
        <p:nvSpPr>
          <p:cNvPr id="2" name="WordArt 8"/>
          <p:cNvSpPr>
            <a:spLocks noChangeArrowheads="1" noChangeShapeType="1" noTextEdit="1"/>
          </p:cNvSpPr>
          <p:nvPr/>
        </p:nvSpPr>
        <p:spPr bwMode="auto">
          <a:xfrm>
            <a:off x="4859338" y="260350"/>
            <a:ext cx="3057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"Теремок</a:t>
            </a: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"</a:t>
            </a:r>
          </a:p>
        </p:txBody>
      </p:sp>
      <p:pic>
        <p:nvPicPr>
          <p:cNvPr id="21511" name="Picture 9" descr="C:\D&amp;S\Наташа\Рабочий стол\фОТО ТЕАТР ДЕЯТ(2)\20170221_19273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429125" y="928671"/>
            <a:ext cx="4429155" cy="2857518"/>
          </a:xfrm>
          <a:noFill/>
        </p:spPr>
      </p:pic>
      <p:pic>
        <p:nvPicPr>
          <p:cNvPr id="21512" name="Picture 11" descr="C:\D&amp;S\Наташа\Рабочий стол\фОТО ТЕАТР ДЕЯТ(2)\20170221_193019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285750" y="3938588"/>
            <a:ext cx="4008438" cy="249080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sz="quarter"/>
          </p:nvPr>
        </p:nvSpPr>
        <p:spPr>
          <a:xfrm flipH="1">
            <a:off x="4071938" y="5072063"/>
            <a:ext cx="1000125" cy="428625"/>
          </a:xfrm>
        </p:spPr>
        <p:txBody>
          <a:bodyPr>
            <a:normAutofit fontScale="90000"/>
          </a:bodyPr>
          <a:lstStyle/>
          <a:p>
            <a:pPr eaLnBrk="1" hangingPunct="1"/>
            <a:endParaRPr lang="ru-RU" sz="2800" smtClean="0">
              <a:solidFill>
                <a:srgbClr val="008000"/>
              </a:solidFill>
            </a:endParaRPr>
          </a:p>
        </p:txBody>
      </p:sp>
      <p:sp>
        <p:nvSpPr>
          <p:cNvPr id="20483" name="WordArt 8"/>
          <p:cNvSpPr>
            <a:spLocks noChangeArrowheads="1" noChangeShapeType="1" noTextEdit="1"/>
          </p:cNvSpPr>
          <p:nvPr/>
        </p:nvSpPr>
        <p:spPr bwMode="auto">
          <a:xfrm>
            <a:off x="3851275" y="188913"/>
            <a:ext cx="4681538" cy="863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Заюшкина- избушка</a:t>
            </a:r>
          </a:p>
        </p:txBody>
      </p:sp>
      <p:pic>
        <p:nvPicPr>
          <p:cNvPr id="20484" name="Picture 10" descr="C:\D&amp;S\Наташа\Рабочий стол\ФОТО стр.гр.общая(2)\Фото старш 16  род.собг(2)\фото  Дети на род собр.(2)\20161117_181332-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1714500" y="3786188"/>
            <a:ext cx="3429000" cy="2786062"/>
          </a:xfrm>
          <a:noFill/>
        </p:spPr>
      </p:pic>
      <p:pic>
        <p:nvPicPr>
          <p:cNvPr id="20486" name="Picture 12" descr="C:\D&amp;S\Наташа\Рабочий стол\ФОТО стр.гр.общая(2)\Фото старш 16  род.собг(2)\фото  Дети на род собр.(2)\20161117_181300-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72063" y="1285875"/>
            <a:ext cx="3357562" cy="2714625"/>
          </a:xfrm>
          <a:noFill/>
        </p:spPr>
      </p:pic>
      <p:pic>
        <p:nvPicPr>
          <p:cNvPr id="1026" name="Picture 2" descr="C:\D&amp;S\Наташа\Рабочий стол\20161117_181223-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500042"/>
            <a:ext cx="2428892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mtClean="0"/>
              <a:t>  </a:t>
            </a:r>
          </a:p>
        </p:txBody>
      </p:sp>
      <p:sp>
        <p:nvSpPr>
          <p:cNvPr id="29699" name="WordArt 8"/>
          <p:cNvSpPr>
            <a:spLocks noChangeArrowheads="1" noChangeShapeType="1" noTextEdit="1"/>
          </p:cNvSpPr>
          <p:nvPr/>
        </p:nvSpPr>
        <p:spPr bwMode="auto">
          <a:xfrm>
            <a:off x="928688" y="260350"/>
            <a:ext cx="69881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7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Шуточная история рядового Ивана Петрова</a:t>
            </a:r>
          </a:p>
        </p:txBody>
      </p:sp>
      <p:sp>
        <p:nvSpPr>
          <p:cNvPr id="29700" name="WordArt 9"/>
          <p:cNvSpPr>
            <a:spLocks noChangeArrowheads="1" noChangeShapeType="1" noTextEdit="1"/>
          </p:cNvSpPr>
          <p:nvPr/>
        </p:nvSpPr>
        <p:spPr bwMode="auto">
          <a:xfrm>
            <a:off x="323850" y="6308725"/>
            <a:ext cx="8353425" cy="382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6600"/>
                    </a:gs>
                    <a:gs pos="50000">
                      <a:srgbClr val="762F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endParaRPr lang="ru-RU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6600"/>
                  </a:gs>
                  <a:gs pos="5000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29701" name="Picture 2" descr="C:\D&amp;S\Наташа\Рабочий стол\IMG_34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85813" y="1357313"/>
            <a:ext cx="3500437" cy="2428875"/>
          </a:xfrm>
          <a:noFill/>
        </p:spPr>
      </p:pic>
      <p:pic>
        <p:nvPicPr>
          <p:cNvPr id="29702" name="Picture 3" descr="C:\D&amp;S\Наташа\Рабочий стол\IMG_348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86313" y="1428750"/>
            <a:ext cx="3338512" cy="2357438"/>
          </a:xfrm>
          <a:noFill/>
        </p:spPr>
      </p:pic>
      <p:pic>
        <p:nvPicPr>
          <p:cNvPr id="29703" name="Picture 4" descr="C:\D&amp;S\Наташа\Рабочий стол\IMG_3488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785813" y="3938588"/>
            <a:ext cx="3571875" cy="2187575"/>
          </a:xfrm>
          <a:noFill/>
        </p:spPr>
      </p:pic>
      <p:pic>
        <p:nvPicPr>
          <p:cNvPr id="29704" name="Picture 5" descr="C:\D&amp;S\Наташа\Рабочий стол\IMG_348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4857750" y="3938588"/>
            <a:ext cx="3268663" cy="2187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714488"/>
            <a:ext cx="7786687" cy="300039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Театрализованная деятельность в подготовительной группе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85728"/>
            <a:ext cx="8715436" cy="6357982"/>
          </a:xfrm>
        </p:spPr>
      </p:pic>
    </p:spTree>
    <p:extLst>
      <p:ext uri="{BB962C8B-B14F-4D97-AF65-F5344CB8AC3E}">
        <p14:creationId xmlns:p14="http://schemas.microsoft.com/office/powerpoint/2010/main" xmlns="" val="165960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264" cy="6858000"/>
          </a:xfrm>
        </p:spPr>
      </p:pic>
    </p:spTree>
    <p:extLst>
      <p:ext uri="{BB962C8B-B14F-4D97-AF65-F5344CB8AC3E}">
        <p14:creationId xmlns="" xmlns:p14="http://schemas.microsoft.com/office/powerpoint/2010/main" val="25594014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10408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5224491" cy="379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P10408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000372"/>
            <a:ext cx="478634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14290"/>
            <a:ext cx="8715436" cy="6357982"/>
          </a:xfrm>
        </p:spPr>
      </p:pic>
    </p:spTree>
    <p:extLst>
      <p:ext uri="{BB962C8B-B14F-4D97-AF65-F5344CB8AC3E}">
        <p14:creationId xmlns="" xmlns:p14="http://schemas.microsoft.com/office/powerpoint/2010/main" val="15233123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14290"/>
            <a:ext cx="8715436" cy="6429420"/>
          </a:xfrm>
        </p:spPr>
      </p:pic>
    </p:spTree>
    <p:extLst>
      <p:ext uri="{BB962C8B-B14F-4D97-AF65-F5344CB8AC3E}">
        <p14:creationId xmlns:p14="http://schemas.microsoft.com/office/powerpoint/2010/main" xmlns="" val="360868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3" y="214290"/>
            <a:ext cx="8715436" cy="6429420"/>
          </a:xfrm>
        </p:spPr>
      </p:pic>
    </p:spTree>
    <p:extLst>
      <p:ext uri="{BB962C8B-B14F-4D97-AF65-F5344CB8AC3E}">
        <p14:creationId xmlns:p14="http://schemas.microsoft.com/office/powerpoint/2010/main" xmlns="" val="375728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786687" cy="321471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Приходите в гости к нам,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очень  рады мы гостям!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10408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50112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10408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5314980" cy="382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P10408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143248"/>
            <a:ext cx="4929222" cy="345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10408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5129242" cy="382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P10408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928934"/>
            <a:ext cx="528641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театрализованная деятельность\Театр 1 мл.гр\20170125_1610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9"/>
            <a:ext cx="871543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5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Тема5</Template>
  <TotalTime>622</TotalTime>
  <Words>163</Words>
  <Application>Microsoft Office PowerPoint</Application>
  <PresentationFormat>Экран (4:3)</PresentationFormat>
  <Paragraphs>49</Paragraphs>
  <Slides>53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Тема5</vt:lpstr>
      <vt:lpstr>Тема Office</vt:lpstr>
      <vt:lpstr>1_Тема Office</vt:lpstr>
      <vt:lpstr>2_Тема Office</vt:lpstr>
      <vt:lpstr>Сетка</vt:lpstr>
      <vt:lpstr>Аспект</vt:lpstr>
      <vt:lpstr>Дети и театр</vt:lpstr>
      <vt:lpstr>Театрализованная деятельность в 1 младшей группе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 театрализованная  деятельность в средней группе</vt:lpstr>
      <vt:lpstr>Слайд 33</vt:lpstr>
      <vt:lpstr>Театр картинок на палочке</vt:lpstr>
      <vt:lpstr>Слайд 35</vt:lpstr>
      <vt:lpstr>Слайд 36</vt:lpstr>
      <vt:lpstr>Театр на фланелеграфе</vt:lpstr>
      <vt:lpstr>Слайд 38</vt:lpstr>
      <vt:lpstr>Развлечение «Как Мишка свою сказку искал»</vt:lpstr>
      <vt:lpstr>Слайд 40</vt:lpstr>
      <vt:lpstr> Театрализованная деятельность в старшей группе </vt:lpstr>
      <vt:lpstr>Виды театров</vt:lpstr>
      <vt:lpstr>Виды театров</vt:lpstr>
      <vt:lpstr>  </vt:lpstr>
      <vt:lpstr>Слайд 45</vt:lpstr>
      <vt:lpstr>  </vt:lpstr>
      <vt:lpstr>Театрализованная деятельность в подготовительной группе</vt:lpstr>
      <vt:lpstr>Слайд 48</vt:lpstr>
      <vt:lpstr>Слайд 49</vt:lpstr>
      <vt:lpstr>Слайд 50</vt:lpstr>
      <vt:lpstr>Слайд 51</vt:lpstr>
      <vt:lpstr>Слайд 52</vt:lpstr>
      <vt:lpstr>        Спасибо за внимание!     Приходите в гости к нам,  очень  рады мы гостям!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1</cp:lastModifiedBy>
  <cp:revision>72</cp:revision>
  <dcterms:created xsi:type="dcterms:W3CDTF">2017-02-27T06:52:57Z</dcterms:created>
  <dcterms:modified xsi:type="dcterms:W3CDTF">2017-04-10T10:56:47Z</dcterms:modified>
</cp:coreProperties>
</file>