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76" r:id="rId2"/>
    <p:sldId id="277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A207-6A0D-44F7-8C81-30197BF31D28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6194A1-829B-4717-B343-442BF51772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A207-6A0D-44F7-8C81-30197BF31D28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194A1-829B-4717-B343-442BF5177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A207-6A0D-44F7-8C81-30197BF31D28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194A1-829B-4717-B343-442BF5177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A207-6A0D-44F7-8C81-30197BF31D28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6194A1-829B-4717-B343-442BF51772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A207-6A0D-44F7-8C81-30197BF31D28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6194A1-829B-4717-B343-442BF51772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A207-6A0D-44F7-8C81-30197BF31D28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6194A1-829B-4717-B343-442BF51772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A207-6A0D-44F7-8C81-30197BF31D28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6194A1-829B-4717-B343-442BF51772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A207-6A0D-44F7-8C81-30197BF31D28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6194A1-829B-4717-B343-442BF51772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A207-6A0D-44F7-8C81-30197BF31D28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6194A1-829B-4717-B343-442BF51772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A207-6A0D-44F7-8C81-30197BF31D28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6194A1-829B-4717-B343-442BF51772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A207-6A0D-44F7-8C81-30197BF31D28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6194A1-829B-4717-B343-442BF51772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FD4A207-6A0D-44F7-8C81-30197BF31D28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76194A1-829B-4717-B343-442BF5177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1357298"/>
            <a:ext cx="6000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Занятие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кружка «Читай-ка» в подготовительной группе на тему: «Зимняя сказка»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3290704" cy="914400"/>
          </a:xfrm>
        </p:spPr>
        <p:txBody>
          <a:bodyPr/>
          <a:lstStyle/>
          <a:p>
            <a:r>
              <a:rPr lang="ru-RU" dirty="0" smtClean="0"/>
              <a:t>Отлично!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81673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85172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0" y="1556792"/>
            <a:ext cx="4572000" cy="2808312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Ребята сложите слово из букв и сделайте схему слова.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7642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1423033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140" y="116632"/>
            <a:ext cx="3074680" cy="914400"/>
          </a:xfrm>
        </p:spPr>
        <p:txBody>
          <a:bodyPr/>
          <a:lstStyle/>
          <a:p>
            <a:r>
              <a:rPr lang="ru-RU" dirty="0" smtClean="0"/>
              <a:t>Хорошо!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61732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5050552" cy="648072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08104" y="476672"/>
            <a:ext cx="3218696" cy="446449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 задание: найдите буквы.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17576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338"/>
            <a:ext cx="9144000" cy="7286627"/>
          </a:xfrm>
        </p:spPr>
      </p:pic>
    </p:spTree>
    <p:extLst>
      <p:ext uri="{BB962C8B-B14F-4D97-AF65-F5344CB8AC3E}">
        <p14:creationId xmlns="" xmlns:p14="http://schemas.microsoft.com/office/powerpoint/2010/main" val="34940391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4846" y="116632"/>
            <a:ext cx="7543800" cy="914400"/>
          </a:xfrm>
        </p:spPr>
        <p:txBody>
          <a:bodyPr/>
          <a:lstStyle/>
          <a:p>
            <a:r>
              <a:rPr lang="ru-RU" dirty="0" smtClean="0"/>
              <a:t>Замечательно!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694392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" y="188640"/>
            <a:ext cx="4456169" cy="60486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51920" y="404664"/>
            <a:ext cx="5184576" cy="410445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Отгадайте, что скрывает эта модель?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08922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6" y="0"/>
            <a:ext cx="9110104" cy="6858000"/>
          </a:xfrm>
        </p:spPr>
      </p:pic>
    </p:spTree>
    <p:extLst>
      <p:ext uri="{BB962C8B-B14F-4D97-AF65-F5344CB8AC3E}">
        <p14:creationId xmlns="" xmlns:p14="http://schemas.microsoft.com/office/powerpoint/2010/main" val="2976369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3866768" cy="914400"/>
          </a:xfrm>
        </p:spPr>
        <p:txBody>
          <a:bodyPr/>
          <a:lstStyle/>
          <a:p>
            <a:r>
              <a:rPr lang="ru-RU" dirty="0" smtClean="0"/>
              <a:t>Прекрасно!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76412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28596" y="1071546"/>
            <a:ext cx="828680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Программное содержание: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Закреплять умение выполнять учебную задачу используя условные обозначения.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Упражнять в умении писать слова печатными буквами;  в составлении предложений по заданным схемам;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определении гласных и согласных звуков, в дифференциации согласных звуков на твердые и мягкие. 				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знания  детей в определении  местоположение звука в слове и деление слова на звуки, и слоги, в употреблении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существительных в родительном падеже множественного числа.								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Способствовать  умению детей  использовать  элементы ТРИЗ и моделирования в речевом развитии.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5"/>
            <a:ext cx="4932040" cy="68454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32040" y="0"/>
            <a:ext cx="4211960" cy="674136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Спасибо вам, ребята! Вы расколдовали меня. Сразу видно, что вы будущие школьники. Поэтому для вас еще очень интересное задание. Посмотрите, здесь с помощью цифр зашифрованы слова, если вы соотнесете буквы с цифрами и расставите их по порядку, то сможете прочитать, что здесь написано.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24763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6552728"/>
          </a:xfrm>
        </p:spPr>
        <p:txBody>
          <a:bodyPr>
            <a:normAutofit fontScale="90000"/>
          </a:bodyPr>
          <a:lstStyle/>
          <a:p>
            <a:r>
              <a:rPr lang="ru-RU" sz="6600" dirty="0" smtClean="0"/>
              <a:t>                                                                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ц  м  о  д  л  о ы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6   1   2  5  3  4  7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dirty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т  р  б  е  я  а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5  1  3   2  4  6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760747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57290" y="1214422"/>
            <a:ext cx="6192688" cy="3816424"/>
          </a:xfrm>
        </p:spPr>
        <p:txBody>
          <a:bodyPr/>
          <a:lstStyle/>
          <a:p>
            <a:r>
              <a:rPr lang="ru-RU" sz="9600" dirty="0" smtClean="0"/>
              <a:t>Молодцы                 ребята!</a:t>
            </a:r>
            <a:endParaRPr lang="ru-RU" sz="9600" dirty="0"/>
          </a:p>
        </p:txBody>
      </p:sp>
    </p:spTree>
    <p:extLst>
      <p:ext uri="{BB962C8B-B14F-4D97-AF65-F5344CB8AC3E}">
        <p14:creationId xmlns="" xmlns:p14="http://schemas.microsoft.com/office/powerpoint/2010/main" val="4182654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0600" y="764704"/>
            <a:ext cx="3745225" cy="432048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Ребята, меня заколдовала злая колдунья. Расколдовать меня помогут пять волшебных снежинок. Пожалуйста, найдите их. Мои друзья, лесные звери, укажут вам путь к волшебным снежинкам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2108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4668982" cy="654031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692696"/>
            <a:ext cx="4978896" cy="374441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хочу с вами поиграть.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какой домик нужно положить мои буквы?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6129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5868"/>
          </a:xfrm>
        </p:spPr>
      </p:pic>
    </p:spTree>
    <p:extLst>
      <p:ext uri="{BB962C8B-B14F-4D97-AF65-F5344CB8AC3E}">
        <p14:creationId xmlns="" xmlns:p14="http://schemas.microsoft.com/office/powerpoint/2010/main" val="2630161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" y="-1"/>
            <a:ext cx="4270470" cy="411566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12976"/>
            <a:ext cx="4860032" cy="36450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735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048" y="5977524"/>
            <a:ext cx="3362712" cy="914400"/>
          </a:xfrm>
        </p:spPr>
        <p:txBody>
          <a:bodyPr/>
          <a:lstStyle/>
          <a:p>
            <a:r>
              <a:rPr lang="ru-RU" dirty="0" smtClean="0"/>
              <a:t>Молодцы!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424267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982"/>
            <a:ext cx="3943884" cy="687098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95936" y="188640"/>
            <a:ext cx="5148064" cy="468052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меня для вас задание : составьте предложение про меня и моих лесных друзей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89894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="" xmlns:p14="http://schemas.microsoft.com/office/powerpoint/2010/main" val="37099287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106</TotalTime>
  <Words>208</Words>
  <Application>Microsoft Office PowerPoint</Application>
  <PresentationFormat>Экран (4:3)</PresentationFormat>
  <Paragraphs>22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Базовая</vt:lpstr>
      <vt:lpstr>Слайд 1</vt:lpstr>
      <vt:lpstr>Слайд 2</vt:lpstr>
      <vt:lpstr>Ребята, меня заколдовала злая колдунья. Расколдовать меня помогут пять волшебных снежинок. Пожалуйста, найдите их. Мои друзья, лесные звери, укажут вам путь к волшебным снежинкам</vt:lpstr>
      <vt:lpstr>Я хочу с вами поиграть.  В какой домик нужно положить мои буквы?</vt:lpstr>
      <vt:lpstr>Слайд 5</vt:lpstr>
      <vt:lpstr>Слайд 6</vt:lpstr>
      <vt:lpstr>Молодцы!</vt:lpstr>
      <vt:lpstr>У меня для вас задание : составьте предложение про меня и моих лесных друзей</vt:lpstr>
      <vt:lpstr>Слайд 9</vt:lpstr>
      <vt:lpstr>Отлично!</vt:lpstr>
      <vt:lpstr>Ребята сложите слово из букв и сделайте схему слова.</vt:lpstr>
      <vt:lpstr>Слайд 12</vt:lpstr>
      <vt:lpstr>Хорошо!</vt:lpstr>
      <vt:lpstr>Вот задание: найдите буквы. </vt:lpstr>
      <vt:lpstr>Слайд 15</vt:lpstr>
      <vt:lpstr>Замечательно!</vt:lpstr>
      <vt:lpstr>Отгадайте, что скрывает эта модель?</vt:lpstr>
      <vt:lpstr>Слайд 18</vt:lpstr>
      <vt:lpstr>Прекрасно!</vt:lpstr>
      <vt:lpstr>Спасибо вам, ребята! Вы расколдовали меня. Сразу видно, что вы будущие школьники. Поэтому для вас еще очень интересное задание. Посмотрите, здесь с помощью цифр зашифрованы слова, если вы соотнесете буквы с цифрами и расставите их по порядку, то сможете прочитать, что здесь написано.</vt:lpstr>
      <vt:lpstr>                                                                 ц  м  о  д  л  о ы 6   1   2  5  3  4  7                                                       т  р  б  е  я  а 5  1  3   2  4  6  </vt:lpstr>
      <vt:lpstr>Молодцы                 ребята!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Ребята, меня заколдовала злая колдунья. Расколдовать меня помогут пять волшебных снежинок. Пожалуйста, найдите их. Мои друзья, лесные звери, укажут вам путь к волшебным снежинкам</dc:title>
  <dc:creator>Сергей</dc:creator>
  <cp:lastModifiedBy>1</cp:lastModifiedBy>
  <cp:revision>15</cp:revision>
  <dcterms:created xsi:type="dcterms:W3CDTF">2017-02-25T10:26:39Z</dcterms:created>
  <dcterms:modified xsi:type="dcterms:W3CDTF">2017-03-31T06:23:18Z</dcterms:modified>
</cp:coreProperties>
</file>